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1472" y="1214422"/>
            <a:ext cx="80010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latin typeface="楷体" pitchFamily="49" charset="-122"/>
                <a:ea typeface="楷体" pitchFamily="49" charset="-122"/>
              </a:rPr>
              <a:t>第八章 固相中的扩散</a:t>
            </a:r>
            <a:endParaRPr lang="zh-CN" altLang="en-US" sz="5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71770" y="3143248"/>
            <a:ext cx="6072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材料人</a:t>
            </a:r>
            <a:endParaRPr lang="zh-CN" altLang="en-US" sz="40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3034131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14290"/>
            <a:ext cx="57150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扩散的分类（学习辅导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P92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）</a:t>
            </a:r>
          </a:p>
          <a:p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571612"/>
            <a:ext cx="7643866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5214950"/>
            <a:ext cx="3034131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214290"/>
            <a:ext cx="61436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菲克定律</a:t>
            </a:r>
          </a:p>
          <a:p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928670"/>
            <a:ext cx="63579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菲克第一定律</a:t>
            </a:r>
          </a:p>
          <a:p>
            <a:endParaRPr lang="zh-CN" altLang="en-US" sz="28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6" name="图片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571612"/>
            <a:ext cx="8143932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6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2928934"/>
            <a:ext cx="7929618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214290"/>
            <a:ext cx="3034131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785794"/>
            <a:ext cx="7929618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715016"/>
            <a:ext cx="3034131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285728"/>
            <a:ext cx="58579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菲克第二定律</a:t>
            </a:r>
          </a:p>
          <a:p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071678"/>
            <a:ext cx="8215370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8001056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928802"/>
            <a:ext cx="8001056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5715016"/>
            <a:ext cx="3034131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571480"/>
            <a:ext cx="7643866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000108"/>
            <a:ext cx="8501122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785794"/>
            <a:ext cx="7500990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71480"/>
            <a:ext cx="8072494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285728"/>
            <a:ext cx="59293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稳态扩散及其应用</a:t>
            </a:r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357430"/>
            <a:ext cx="8215370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285728"/>
            <a:ext cx="82153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一维稳态扩散</a:t>
            </a:r>
          </a:p>
          <a:p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000108"/>
            <a:ext cx="8786842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图片 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571744"/>
            <a:ext cx="8572560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04"/>
            <a:ext cx="8072494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071546"/>
            <a:ext cx="7858180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928670"/>
            <a:ext cx="7000924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428604"/>
            <a:ext cx="60007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球对称稳态扩散</a:t>
            </a:r>
          </a:p>
          <a:p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428736"/>
            <a:ext cx="8072494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7715304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071546"/>
            <a:ext cx="7286676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000108"/>
            <a:ext cx="7358114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642918"/>
            <a:ext cx="7858180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642918"/>
            <a:ext cx="6929486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85728"/>
            <a:ext cx="45720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非稳态扩散</a:t>
            </a:r>
          </a:p>
          <a:p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1000108"/>
            <a:ext cx="68580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一维无穷长物体的扩散</a:t>
            </a:r>
          </a:p>
          <a:p>
            <a:endParaRPr lang="zh-CN" altLang="en-US" sz="28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6" name="图片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000240"/>
            <a:ext cx="8429684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642918"/>
            <a:ext cx="742955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7286676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571480"/>
            <a:ext cx="6929486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500042"/>
            <a:ext cx="6929486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285728"/>
            <a:ext cx="6000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抛物线扩散规律</a:t>
            </a:r>
          </a:p>
          <a:p>
            <a:endParaRPr lang="zh-CN" altLang="en-US" sz="3600" b="1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500174"/>
            <a:ext cx="7786742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857232"/>
            <a:ext cx="7858180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714356"/>
            <a:ext cx="7429552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4282" y="214290"/>
            <a:ext cx="43396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半无穷长物体的扩散</a:t>
            </a:r>
            <a:endParaRPr kumimoji="0" lang="zh-CN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214422"/>
            <a:ext cx="7643866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142984"/>
            <a:ext cx="7286676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285728"/>
            <a:ext cx="4214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瞬时平面源</a:t>
            </a:r>
          </a:p>
          <a:p>
            <a:endParaRPr lang="zh-CN" altLang="en-US" sz="3600" b="1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285860"/>
            <a:ext cx="7429552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428736"/>
            <a:ext cx="7643866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642910" y="428604"/>
            <a:ext cx="295465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克根达尔效应</a:t>
            </a:r>
            <a:endParaRPr kumimoji="0" lang="zh-CN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500174"/>
            <a:ext cx="714380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7500990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428604"/>
            <a:ext cx="6929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克根达尔效应的理论和实际意义</a:t>
            </a:r>
            <a:endParaRPr lang="zh-CN" altLang="en-US" sz="3600" b="1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357298"/>
            <a:ext cx="7858180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357166"/>
            <a:ext cx="68580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分扩散系数和达肯公式</a:t>
            </a:r>
          </a:p>
          <a:p>
            <a:endParaRPr lang="zh-CN" altLang="en-US" sz="3600" b="1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357298"/>
            <a:ext cx="7358114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7358114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7786742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285860"/>
            <a:ext cx="800105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857232"/>
            <a:ext cx="8215338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7286676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142984"/>
            <a:ext cx="8215370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500034" y="285728"/>
            <a:ext cx="7715304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扩散的微观理论和机制</a:t>
            </a:r>
            <a:endParaRPr kumimoji="0" lang="zh-CN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影响扩散的因素</a:t>
            </a:r>
            <a:endParaRPr kumimoji="0" lang="zh-CN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1</a:t>
            </a: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、温度</a:t>
            </a:r>
            <a:endParaRPr kumimoji="0" lang="zh-CN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2</a:t>
            </a: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、成分的影响</a:t>
            </a:r>
            <a:endParaRPr kumimoji="0" lang="zh-CN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（</a:t>
            </a:r>
            <a:r>
              <a:rPr kumimoji="0" lang="en-US" alt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1</a:t>
            </a: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）组元的特性</a:t>
            </a:r>
            <a:endParaRPr kumimoji="0" lang="zh-CN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（</a:t>
            </a:r>
            <a:r>
              <a:rPr kumimoji="0" lang="en-US" alt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2</a:t>
            </a: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）组元的浓度</a:t>
            </a:r>
            <a:endParaRPr kumimoji="0" lang="zh-CN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（</a:t>
            </a:r>
            <a:r>
              <a:rPr kumimoji="0" lang="en-US" alt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3</a:t>
            </a: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）第三组元的影响</a:t>
            </a:r>
            <a:endParaRPr kumimoji="0" lang="zh-CN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3</a:t>
            </a: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、晶体结构的影响</a:t>
            </a:r>
            <a:endParaRPr kumimoji="0" lang="zh-CN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（</a:t>
            </a:r>
            <a:r>
              <a:rPr kumimoji="0" lang="en-US" alt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1</a:t>
            </a: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）结构的类型</a:t>
            </a:r>
            <a:endParaRPr kumimoji="0" lang="zh-CN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（</a:t>
            </a:r>
            <a:r>
              <a:rPr kumimoji="0" lang="en-US" alt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2</a:t>
            </a: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）固溶体类型</a:t>
            </a:r>
            <a:endParaRPr kumimoji="0" lang="zh-CN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（</a:t>
            </a:r>
            <a:r>
              <a:rPr kumimoji="0" lang="en-US" alt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3</a:t>
            </a: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）各向异性</a:t>
            </a:r>
            <a:endParaRPr kumimoji="0" lang="zh-CN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itchFamily="2" charset="-122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357166"/>
            <a:ext cx="3571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反应扩散：</a:t>
            </a:r>
          </a:p>
          <a:p>
            <a:endParaRPr lang="zh-CN" altLang="en-US" sz="3600" b="1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928802"/>
            <a:ext cx="7572428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214422"/>
            <a:ext cx="7929618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714356"/>
            <a:ext cx="6929486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500042"/>
            <a:ext cx="7572428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130</Words>
  <PresentationFormat>全屏显示(4:3)</PresentationFormat>
  <Paragraphs>29</Paragraphs>
  <Slides>48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48</vt:i4>
      </vt:variant>
    </vt:vector>
  </HeadingPairs>
  <TitlesOfParts>
    <vt:vector size="49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  <vt:lpstr>幻灯片 45</vt:lpstr>
      <vt:lpstr>幻灯片 46</vt:lpstr>
      <vt:lpstr>幻灯片 47</vt:lpstr>
      <vt:lpstr>幻灯片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dell</dc:creator>
  <cp:lastModifiedBy>dell</cp:lastModifiedBy>
  <cp:revision>5</cp:revision>
  <dcterms:created xsi:type="dcterms:W3CDTF">2014-07-12T02:30:05Z</dcterms:created>
  <dcterms:modified xsi:type="dcterms:W3CDTF">2014-07-12T02:52:28Z</dcterms:modified>
</cp:coreProperties>
</file>