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activeX/activeX1.xml" ContentType="application/vnd.ms-office.activeX+xml"/>
  <Override PartName="/ppt/activeX/activeX1.bin" ContentType="application/vnd.ms-office.activeX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836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588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838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880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634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16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5213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685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77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12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4461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5"/>
          <p:cNvGraphicFramePr>
            <a:graphicFrameLocks noChangeAspect="1"/>
          </p:cNvGraphicFramePr>
          <p:nvPr/>
        </p:nvGraphicFramePr>
        <p:xfrm>
          <a:off x="0" y="0"/>
          <a:ext cx="12192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Image" r:id="rId3" imgW="7377778" imgH="1219048" progId="">
                  <p:embed/>
                </p:oleObj>
              </mc:Choice>
              <mc:Fallback>
                <p:oleObj name="Image" r:id="rId3" imgW="7377778" imgH="1219048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r="2905" b="12500"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21920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5BCD8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2B166E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DDDDDD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7721600" y="6315076"/>
            <a:ext cx="4938184" cy="542925"/>
            <a:chOff x="3693" y="3978"/>
            <a:chExt cx="2333" cy="342"/>
          </a:xfrm>
        </p:grpSpPr>
        <p:sp>
          <p:nvSpPr>
            <p:cNvPr id="4" name="Text Box 8"/>
            <p:cNvSpPr txBox="1">
              <a:spLocks noChangeArrowheads="1"/>
            </p:cNvSpPr>
            <p:nvPr userDrawn="1"/>
          </p:nvSpPr>
          <p:spPr bwMode="auto">
            <a:xfrm>
              <a:off x="4195" y="4023"/>
              <a:ext cx="1831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kumimoji="1" lang="zh-CN" altLang="en-US" sz="1800" b="1" dirty="0">
                  <a:solidFill>
                    <a:srgbClr val="333399"/>
                  </a:solidFill>
                  <a:latin typeface="隶书" pitchFamily="49" charset="-122"/>
                  <a:ea typeface="隶书" pitchFamily="49" charset="-122"/>
                </a:rPr>
                <a:t>燃料电池研究开发中心</a:t>
              </a:r>
            </a:p>
          </p:txBody>
        </p:sp>
        <p:sp>
          <p:nvSpPr>
            <p:cNvPr id="5" name="Line 9"/>
            <p:cNvSpPr>
              <a:spLocks noChangeShapeType="1"/>
            </p:cNvSpPr>
            <p:nvPr userDrawn="1"/>
          </p:nvSpPr>
          <p:spPr bwMode="auto">
            <a:xfrm flipV="1">
              <a:off x="4211" y="4256"/>
              <a:ext cx="1549" cy="1"/>
            </a:xfrm>
            <a:prstGeom prst="line">
              <a:avLst/>
            </a:prstGeom>
            <a:noFill/>
            <a:ln w="28575">
              <a:solidFill>
                <a:srgbClr val="333399"/>
              </a:solidFill>
              <a:miter lim="800000"/>
              <a:headEnd/>
              <a:tailEnd/>
            </a:ln>
          </p:spPr>
          <p:txBody>
            <a:bodyPr wrap="none"/>
            <a:lstStyle/>
            <a:p>
              <a:pPr>
                <a:defRPr/>
              </a:pPr>
              <a:endParaRPr lang="zh-CN" altLang="en-US" sz="1800"/>
            </a:p>
          </p:txBody>
        </p:sp>
        <p:pic>
          <p:nvPicPr>
            <p:cNvPr id="6" name="Picture 10" descr="hust"/>
            <p:cNvPicPr>
              <a:picLocks noChangeAspect="1" noChangeArrowheads="1"/>
            </p:cNvPicPr>
            <p:nvPr userDrawn="1"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3" y="3978"/>
              <a:ext cx="624" cy="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2" descr="J:\材料科学基础\图片2.jp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467" y="-6350"/>
            <a:ext cx="12208933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J:\材料科学基础\图片4.jpg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701" y="6303964"/>
            <a:ext cx="45593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899805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419F3C-C62E-40A6-8ABF-88A43A6ACCA1}" type="datetimeFigureOut">
              <a:rPr lang="zh-CN" altLang="en-US" smtClean="0"/>
              <a:t>2016/08/10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553752-3A16-4EAE-9402-DE8A5456021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773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controls>
      <mc:AlternateContent xmlns:mc="http://schemas.openxmlformats.org/markup-compatibility/2006">
        <mc:Choice xmlns:v="urn:schemas-microsoft-com:vml" Requires="v">
          <p:control spid="2050" name="ShockwaveFlash1" r:id="rId2" imgW="9144000" imgH="5113440"/>
        </mc:Choice>
        <mc:Fallback>
          <p:control name="ShockwaveFlash1" r:id="rId2" imgW="9144000" imgH="5113440">
            <p:pic>
              <p:nvPicPr>
                <p:cNvPr id="9218" name="ShockwaveFlash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1524000" y="692150"/>
                  <a:ext cx="9144000" cy="5113338"/>
                </a:xfrm>
                <a:prstGeom prst="rect">
                  <a:avLst/>
                </a:prstGeom>
                <a:noFill/>
                <a:ln w="25400" algn="ctr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2674283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宽屏</PresentationFormat>
  <Paragraphs>0</Paragraphs>
  <Slides>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隶书</vt:lpstr>
      <vt:lpstr>宋体</vt:lpstr>
      <vt:lpstr>Arial</vt:lpstr>
      <vt:lpstr>Calibri</vt:lpstr>
      <vt:lpstr>Calibri Light</vt:lpstr>
      <vt:lpstr>Office 主题</vt:lpstr>
      <vt:lpstr>Image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zhangguangxing</dc:creator>
  <cp:lastModifiedBy>zhangguangxing</cp:lastModifiedBy>
  <cp:revision>1</cp:revision>
  <dcterms:created xsi:type="dcterms:W3CDTF">2016-08-10T14:38:59Z</dcterms:created>
  <dcterms:modified xsi:type="dcterms:W3CDTF">2016-08-10T14:39:20Z</dcterms:modified>
</cp:coreProperties>
</file>