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56" r:id="rId3"/>
    <p:sldId id="257" r:id="rId4"/>
    <p:sldId id="258" r:id="rId5"/>
    <p:sldId id="259" r:id="rId6"/>
    <p:sldId id="260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84" r:id="rId16"/>
    <p:sldId id="285" r:id="rId17"/>
    <p:sldId id="286" r:id="rId18"/>
    <p:sldId id="263" r:id="rId19"/>
    <p:sldId id="287" r:id="rId20"/>
    <p:sldId id="288" r:id="rId21"/>
    <p:sldId id="289" r:id="rId22"/>
    <p:sldId id="290" r:id="rId23"/>
    <p:sldId id="291" r:id="rId24"/>
    <p:sldId id="265" r:id="rId25"/>
    <p:sldId id="266" r:id="rId26"/>
    <p:sldId id="267" r:id="rId27"/>
    <p:sldId id="268" r:id="rId28"/>
    <p:sldId id="269" r:id="rId29"/>
    <p:sldId id="270" r:id="rId30"/>
    <p:sldId id="271" r:id="rId31"/>
    <p:sldId id="272" r:id="rId32"/>
    <p:sldId id="273" r:id="rId33"/>
    <p:sldId id="274" r:id="rId3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A259A-876A-4283-93EF-3E99F4531BD2}" type="datetimeFigureOut">
              <a:rPr lang="zh-CN" altLang="en-US" smtClean="0"/>
              <a:pPr/>
              <a:t>2014/6/28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D4BA6-6DAC-463C-94C1-CCE014FD80C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A259A-876A-4283-93EF-3E99F4531BD2}" type="datetimeFigureOut">
              <a:rPr lang="zh-CN" altLang="en-US" smtClean="0"/>
              <a:pPr/>
              <a:t>2014/6/28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D4BA6-6DAC-463C-94C1-CCE014FD80C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A259A-876A-4283-93EF-3E99F4531BD2}" type="datetimeFigureOut">
              <a:rPr lang="zh-CN" altLang="en-US" smtClean="0"/>
              <a:pPr/>
              <a:t>2014/6/28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D4BA6-6DAC-463C-94C1-CCE014FD80C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A259A-876A-4283-93EF-3E99F4531BD2}" type="datetimeFigureOut">
              <a:rPr lang="zh-CN" altLang="en-US" smtClean="0"/>
              <a:pPr/>
              <a:t>2014/6/28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D4BA6-6DAC-463C-94C1-CCE014FD80C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A259A-876A-4283-93EF-3E99F4531BD2}" type="datetimeFigureOut">
              <a:rPr lang="zh-CN" altLang="en-US" smtClean="0"/>
              <a:pPr/>
              <a:t>2014/6/28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D4BA6-6DAC-463C-94C1-CCE014FD80C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A259A-876A-4283-93EF-3E99F4531BD2}" type="datetimeFigureOut">
              <a:rPr lang="zh-CN" altLang="en-US" smtClean="0"/>
              <a:pPr/>
              <a:t>2014/6/28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D4BA6-6DAC-463C-94C1-CCE014FD80C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A259A-876A-4283-93EF-3E99F4531BD2}" type="datetimeFigureOut">
              <a:rPr lang="zh-CN" altLang="en-US" smtClean="0"/>
              <a:pPr/>
              <a:t>2014/6/28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D4BA6-6DAC-463C-94C1-CCE014FD80C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A259A-876A-4283-93EF-3E99F4531BD2}" type="datetimeFigureOut">
              <a:rPr lang="zh-CN" altLang="en-US" smtClean="0"/>
              <a:pPr/>
              <a:t>2014/6/28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D4BA6-6DAC-463C-94C1-CCE014FD80C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A259A-876A-4283-93EF-3E99F4531BD2}" type="datetimeFigureOut">
              <a:rPr lang="zh-CN" altLang="en-US" smtClean="0"/>
              <a:pPr/>
              <a:t>2014/6/28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D4BA6-6DAC-463C-94C1-CCE014FD80C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A259A-876A-4283-93EF-3E99F4531BD2}" type="datetimeFigureOut">
              <a:rPr lang="zh-CN" altLang="en-US" smtClean="0"/>
              <a:pPr/>
              <a:t>2014/6/28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D4BA6-6DAC-463C-94C1-CCE014FD80C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A259A-876A-4283-93EF-3E99F4531BD2}" type="datetimeFigureOut">
              <a:rPr lang="zh-CN" altLang="en-US" smtClean="0"/>
              <a:pPr/>
              <a:t>2014/6/28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D4BA6-6DAC-463C-94C1-CCE014FD80C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5A259A-876A-4283-93EF-3E99F4531BD2}" type="datetimeFigureOut">
              <a:rPr lang="zh-CN" altLang="en-US" smtClean="0"/>
              <a:pPr/>
              <a:t>2014/6/28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5D4BA6-6DAC-463C-94C1-CCE014FD80C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596" y="857232"/>
            <a:ext cx="8229600" cy="1143000"/>
          </a:xfrm>
        </p:spPr>
        <p:txBody>
          <a:bodyPr/>
          <a:lstStyle/>
          <a:p>
            <a:r>
              <a:rPr lang="zh-CN" altLang="en-US" b="1" dirty="0" smtClean="0">
                <a:latin typeface="华文楷体" pitchFamily="2" charset="-122"/>
                <a:ea typeface="华文楷体" pitchFamily="2" charset="-122"/>
              </a:rPr>
              <a:t>第六章  相图</a:t>
            </a:r>
            <a:endParaRPr lang="zh-CN" altLang="en-US" b="1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0034" y="2714620"/>
            <a:ext cx="8229600" cy="4525963"/>
          </a:xfrm>
        </p:spPr>
        <p:txBody>
          <a:bodyPr/>
          <a:lstStyle/>
          <a:p>
            <a:pPr algn="ctr">
              <a:buNone/>
            </a:pPr>
            <a:r>
              <a:rPr lang="zh-CN" altLang="en-US" dirty="0" smtClean="0">
                <a:latin typeface="华文楷体" pitchFamily="2" charset="-122"/>
                <a:ea typeface="华文楷体" pitchFamily="2" charset="-122"/>
              </a:rPr>
              <a:t>材料人</a:t>
            </a:r>
            <a:endParaRPr lang="zh-CN" altLang="en-US" dirty="0">
              <a:latin typeface="华文楷体" pitchFamily="2" charset="-122"/>
              <a:ea typeface="华文楷体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4913" y="442913"/>
            <a:ext cx="6734175" cy="597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1" y="571480"/>
            <a:ext cx="8186029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571480"/>
            <a:ext cx="8515272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8605506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714356"/>
            <a:ext cx="8372475" cy="522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500174"/>
            <a:ext cx="8292005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428604"/>
            <a:ext cx="8488812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714356"/>
            <a:ext cx="8465403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285728"/>
            <a:ext cx="7096125" cy="581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071546"/>
            <a:ext cx="8453497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571480"/>
            <a:ext cx="8584720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642918"/>
            <a:ext cx="7716466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8"/>
            <a:ext cx="8468874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285728"/>
            <a:ext cx="7934813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214290"/>
            <a:ext cx="8019044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71546"/>
            <a:ext cx="8497673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857232"/>
            <a:ext cx="5574770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66"/>
            <a:ext cx="8961519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14290"/>
            <a:ext cx="8158698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000108"/>
            <a:ext cx="8520512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4388" y="504825"/>
            <a:ext cx="7515225" cy="584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642918"/>
            <a:ext cx="8513028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5643578"/>
            <a:ext cx="257175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214289"/>
            <a:ext cx="6357982" cy="602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0"/>
            <a:ext cx="5715040" cy="6512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14290"/>
            <a:ext cx="8084315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785926"/>
            <a:ext cx="7786742" cy="4519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8172450" cy="588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428604"/>
            <a:ext cx="5715040" cy="5898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642918"/>
            <a:ext cx="5214974" cy="4803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642918"/>
            <a:ext cx="7953375" cy="421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5</Words>
  <Application>Microsoft Office PowerPoint</Application>
  <PresentationFormat>全屏显示(4:3)</PresentationFormat>
  <Paragraphs>2</Paragraphs>
  <Slides>33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34" baseType="lpstr">
      <vt:lpstr>Office 主题</vt:lpstr>
      <vt:lpstr>第六章  相图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dell</dc:creator>
  <cp:lastModifiedBy>dell</cp:lastModifiedBy>
  <cp:revision>4</cp:revision>
  <dcterms:created xsi:type="dcterms:W3CDTF">2014-06-28T10:21:48Z</dcterms:created>
  <dcterms:modified xsi:type="dcterms:W3CDTF">2014-06-28T11:58:15Z</dcterms:modified>
</cp:coreProperties>
</file>